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9B9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9B9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9B9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9B9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9B9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9B9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9B9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9B9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152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CF6F0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E-commerce  Casa das Tintas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2634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Apresentação da documentação do sistema e-commerce da Casa das Tintas. Este guia visa apresentar a arquitetura, funcionalidades e processos do sistema, fornecendo um entendimento completo da plataforma.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7006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CF6F0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Visão Geral da Arquitetura do Sistema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interface do usuário (UI) do site, incluindo a loja online, carrinho de compras, área de cliente e checkout.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Back-end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lógica do sistema, gerenciando o processamento de pedidos, estoque, pagamentos e integrações.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Banco de Dados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Armazena todas as informações do sistema, incluindo produtos, clientes, pedidos e configurações.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8869"/>
            <a:ext cx="8767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CF6F0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Módulos Principais do Sistema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77810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F0AF75"/>
          </a:solidFill>
          <a:ln w="7620">
            <a:solidFill>
              <a:srgbClr val="D695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12244"/>
            <a:ext cx="3017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Catálogo de Produtos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02662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Gerencia a lista de produtos disponíveis para venda, incluindo informações como nome, descrição, preço, cores e acabamentos.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477810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F0AF75"/>
          </a:solidFill>
          <a:ln w="7620">
            <a:solidFill>
              <a:srgbClr val="D695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2712244"/>
            <a:ext cx="3773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Gerenciamento de Pedidos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20266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Processa pedidos, rastreia seu status, gerencia estoque, atualiza o histórico de pedidos e emite notas fiscais.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52618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F0AF75"/>
          </a:solidFill>
          <a:ln w="7620">
            <a:solidFill>
              <a:srgbClr val="D695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987052"/>
            <a:ext cx="38005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Gerenciamento de Clientes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477470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Cria e gerencia perfis de clientes, armazena informações de contato e histórico de compras, e permite a personalização da experiência do cliente.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752618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F0AF75"/>
          </a:solidFill>
          <a:ln w="7620">
            <a:solidFill>
              <a:srgbClr val="D695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987052"/>
            <a:ext cx="3789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Gerenciamento de Estoque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547747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Monitora níveis de estoque, controla entradas e saídas, e envia alertas sobre produtos com estoque baixo.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7470934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D1721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Fluxos de Negócio e Funcionalidades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164318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Navegação do Cliente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25798" y="1794272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cliente navega pela loja online e explora o catálogo de produtos.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Adição ao Carrinho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cliente seleciona produtos e adiciona-os ao carrinho de compras.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Checkout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625798" y="4395788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cliente fornece informações de entrega, pagamento e finaliza a compra.</a:t>
            </a:r>
            <a:endParaRPr lang="en-US" sz="12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616875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Processamento do Pedido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sistema processa o pedido, verifica o estoque, gera uma nota fiscal e envia uma confirmação ao cliente.</a:t>
            </a:r>
            <a:endParaRPr lang="en-US" sz="12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5798" y="6645831"/>
            <a:ext cx="2488287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Rastreamento do Pedido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625798" y="699730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cliente pode acompanhar o status do pedido e receber atualizações sobre a entrega.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2519"/>
            <a:ext cx="98302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1721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Integração com Sistemas Externos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8D51"/>
          </a:solidFill>
          <a:ln w="7620">
            <a:solidFill>
              <a:srgbClr val="C07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0955" y="2491621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40661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Plataforma de Pagamento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251359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Integração com gateways de pagamento para processar transações online de forma segura e eficiente.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8D51"/>
          </a:solidFill>
          <a:ln w="7620">
            <a:solidFill>
              <a:srgbClr val="C0733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69123" y="2491621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240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Plataforma de Frete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2897029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Integração com empresas de logística para calcular custos de frete, agendar entregas e fornecer rastreamento.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8D51"/>
          </a:solidFill>
          <a:ln w="7620">
            <a:solidFill>
              <a:srgbClr val="C0733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98963" y="2491621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240661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de Gestão de Estoque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251359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Integração com um sistema externo para sincronizar níveis de estoque, evitar vendas de produtos indisponíveis e otimizar o gerenciamento de estoque.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9107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8D51"/>
          </a:solidFill>
          <a:ln w="7620">
            <a:solidFill>
              <a:srgbClr val="C07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36427" y="5995749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910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de CRM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6401157"/>
            <a:ext cx="12305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Integração com um sistema de CRM para gerenciar interações com clientes, melhorar o relacionamento com o cliente e personalizar a experiência de compra.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1426"/>
            <a:ext cx="115601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1721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Requisitos de Segurança e Conformidade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30366"/>
            <a:ext cx="13042821" cy="3417808"/>
          </a:xfrm>
          <a:prstGeom prst="roundRect">
            <a:avLst>
              <a:gd name="adj" fmla="val 27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93798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08169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Segurança de Dados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308169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Criptografia de dados sensíveis, como informações de pagamento e dados pessoais.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951208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409491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Prevenção de Fraude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4094917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Implementação de medidas para detectar e evitar atividades fraudulentas, como verificação de endereços IP e análise de transações.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5327332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547104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Conformidade com Leis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5471041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Cumprimento de regulamentações de proteção de dados, como LGPD, GDPR e PCI DSS.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2421"/>
            <a:ext cx="101840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1721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Documentação Técnica e de Usuário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7136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Manual do Usuário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55569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Fornece instruções detalhadas sobre como usar o sistema, incluindo navegação, recursos, gerenciamento de pedidos e suporte ao cliente.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327136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065151"/>
            <a:ext cx="3290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Documentação Técnica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555569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Descreve a arquitetura do sistema, os fluxos de trabalho, as APIs e outros detalhes técnicos para desenvolvedores e profissionais de TI.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327136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Central de Ajuda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55556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Fornece respostas às perguntas mais frequentes, tutoriais, FAQs e outros recursos de suporte ao cliente.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1581"/>
            <a:ext cx="114138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1721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Próximos Passos e Considerações Finais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18711" y="2270522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4" name="Shape 2"/>
          <p:cNvSpPr/>
          <p:nvPr/>
        </p:nvSpPr>
        <p:spPr>
          <a:xfrm>
            <a:off x="1358622" y="27655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7337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2525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8D51"/>
          </a:solidFill>
          <a:ln w="7620">
            <a:solidFill>
              <a:srgbClr val="C0733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55965" y="2610683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81488" y="2497336"/>
            <a:ext cx="3858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Implementação do Sistema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381488" y="2987754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instalação do sistema, configuração de dados, testes e treinamento da equipe.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7337"/>
          </a:solidFill>
          <a:ln/>
        </p:spPr>
      </p:sp>
      <p:sp>
        <p:nvSpPr>
          <p:cNvPr id="10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8D51"/>
          </a:solidFill>
          <a:ln w="7620">
            <a:solidFill>
              <a:srgbClr val="C0733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30962" y="4144447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Lançamento do Site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381488" y="4521517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lançamento oficial da loja online, divulgação do site e campanhas de marketing.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358622" y="58331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7337"/>
          </a:solidFill>
          <a:ln/>
        </p:spPr>
      </p:sp>
      <p:sp>
        <p:nvSpPr>
          <p:cNvPr id="15" name="Shape 13"/>
          <p:cNvSpPr/>
          <p:nvPr/>
        </p:nvSpPr>
        <p:spPr>
          <a:xfrm>
            <a:off x="878800" y="55931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8D51"/>
          </a:solidFill>
          <a:ln w="7620">
            <a:solidFill>
              <a:srgbClr val="C07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37630" y="5678210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381488" y="5564862"/>
            <a:ext cx="3615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Monitoramento e Análise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381488" y="6055281"/>
            <a:ext cx="11455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Monitoramento do desempenho do sistema, análise de dados, otimização de processos e aprimoramento contínuo.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2024-09-20T12:56:14Z</dcterms:created>
  <dcterms:modified xsi:type="dcterms:W3CDTF">2024-09-20T12:56:14Z</dcterms:modified>
</cp:coreProperties>
</file>